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541"/>
  </p:normalViewPr>
  <p:slideViewPr>
    <p:cSldViewPr snapToGrid="0">
      <p:cViewPr varScale="1">
        <p:scale>
          <a:sx n="84" d="100"/>
          <a:sy n="84" d="100"/>
        </p:scale>
        <p:origin x="808" y="2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ng, Jessica" userId="860e25f5-af4b-4c6a-8e7d-7cecc719c5bf" providerId="ADAL" clId="{DA29B6A4-7C6B-4542-80E4-3E7F05D1ECEA}"/>
    <pc:docChg chg="custSel modSld">
      <pc:chgData name="Young, Jessica" userId="860e25f5-af4b-4c6a-8e7d-7cecc719c5bf" providerId="ADAL" clId="{DA29B6A4-7C6B-4542-80E4-3E7F05D1ECEA}" dt="2022-10-12T20:23:37.393" v="248" actId="14734"/>
      <pc:docMkLst>
        <pc:docMk/>
      </pc:docMkLst>
      <pc:sldChg chg="modSp mod">
        <pc:chgData name="Young, Jessica" userId="860e25f5-af4b-4c6a-8e7d-7cecc719c5bf" providerId="ADAL" clId="{DA29B6A4-7C6B-4542-80E4-3E7F05D1ECEA}" dt="2022-10-12T20:23:37.393" v="248" actId="14734"/>
        <pc:sldMkLst>
          <pc:docMk/>
          <pc:sldMk cId="0" sldId="256"/>
        </pc:sldMkLst>
        <pc:graphicFrameChg chg="modGraphic">
          <ac:chgData name="Young, Jessica" userId="860e25f5-af4b-4c6a-8e7d-7cecc719c5bf" providerId="ADAL" clId="{DA29B6A4-7C6B-4542-80E4-3E7F05D1ECEA}" dt="2022-10-12T20:23:25.079" v="245" actId="20577"/>
          <ac:graphicFrameMkLst>
            <pc:docMk/>
            <pc:sldMk cId="0" sldId="256"/>
            <ac:graphicFrameMk id="61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23:37.393" v="248" actId="14734"/>
          <ac:graphicFrameMkLst>
            <pc:docMk/>
            <pc:sldMk cId="0" sldId="256"/>
            <ac:graphicFrameMk id="63" creationId="{00000000-0000-0000-0000-000000000000}"/>
          </ac:graphicFrameMkLst>
        </pc:graphicFrameChg>
      </pc:sldChg>
      <pc:sldChg chg="modSp mod">
        <pc:chgData name="Young, Jessica" userId="860e25f5-af4b-4c6a-8e7d-7cecc719c5bf" providerId="ADAL" clId="{DA29B6A4-7C6B-4542-80E4-3E7F05D1ECEA}" dt="2022-10-12T20:22:05.124" v="194" actId="20577"/>
        <pc:sldMkLst>
          <pc:docMk/>
          <pc:sldMk cId="0" sldId="257"/>
        </pc:sldMkLst>
        <pc:spChg chg="mod">
          <ac:chgData name="Young, Jessica" userId="860e25f5-af4b-4c6a-8e7d-7cecc719c5bf" providerId="ADAL" clId="{DA29B6A4-7C6B-4542-80E4-3E7F05D1ECEA}" dt="2022-10-12T20:10:13.697" v="1" actId="20577"/>
          <ac:spMkLst>
            <pc:docMk/>
            <pc:sldMk cId="0" sldId="257"/>
            <ac:spMk id="80" creationId="{00000000-0000-0000-0000-000000000000}"/>
          </ac:spMkLst>
        </pc:spChg>
        <pc:graphicFrameChg chg="modGraphic">
          <ac:chgData name="Young, Jessica" userId="860e25f5-af4b-4c6a-8e7d-7cecc719c5bf" providerId="ADAL" clId="{DA29B6A4-7C6B-4542-80E4-3E7F05D1ECEA}" dt="2022-10-12T20:16:26.892" v="38" actId="20577"/>
          <ac:graphicFrameMkLst>
            <pc:docMk/>
            <pc:sldMk cId="0" sldId="257"/>
            <ac:graphicFrameMk id="81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17:22.514" v="61" actId="20577"/>
          <ac:graphicFrameMkLst>
            <pc:docMk/>
            <pc:sldMk cId="0" sldId="257"/>
            <ac:graphicFrameMk id="83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19:55.554" v="121" actId="20577"/>
          <ac:graphicFrameMkLst>
            <pc:docMk/>
            <pc:sldMk cId="0" sldId="257"/>
            <ac:graphicFrameMk id="84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18:14.489" v="98" actId="20577"/>
          <ac:graphicFrameMkLst>
            <pc:docMk/>
            <pc:sldMk cId="0" sldId="257"/>
            <ac:graphicFrameMk id="85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16:45.871" v="44" actId="20577"/>
          <ac:graphicFrameMkLst>
            <pc:docMk/>
            <pc:sldMk cId="0" sldId="257"/>
            <ac:graphicFrameMk id="86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20:36.897" v="138" actId="20577"/>
          <ac:graphicFrameMkLst>
            <pc:docMk/>
            <pc:sldMk cId="0" sldId="257"/>
            <ac:graphicFrameMk id="87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22:05.124" v="194" actId="20577"/>
          <ac:graphicFrameMkLst>
            <pc:docMk/>
            <pc:sldMk cId="0" sldId="257"/>
            <ac:graphicFrameMk id="88" creationId="{00000000-0000-0000-0000-000000000000}"/>
          </ac:graphicFrameMkLst>
        </pc:graphicFrameChg>
        <pc:graphicFrameChg chg="modGraphic">
          <ac:chgData name="Young, Jessica" userId="860e25f5-af4b-4c6a-8e7d-7cecc719c5bf" providerId="ADAL" clId="{DA29B6A4-7C6B-4542-80E4-3E7F05D1ECEA}" dt="2022-10-12T20:16:11.692" v="27" actId="20577"/>
          <ac:graphicFrameMkLst>
            <pc:docMk/>
            <pc:sldMk cId="0" sldId="257"/>
            <ac:graphicFrameMk id="89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November 7-11,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614478844"/>
              </p:ext>
            </p:extLst>
          </p:nvPr>
        </p:nvGraphicFramePr>
        <p:xfrm>
          <a:off x="261255" y="4498167"/>
          <a:ext cx="3458675" cy="153926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Module 3 Assessment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Assessment 2: Compare W</a:t>
                      </a:r>
                      <a:r>
                        <a:rPr lang="en-US" sz="1400" u="none" strike="noStrike" cap="none" dirty="0" err="1">
                          <a:latin typeface="KG Miss Kindergarten" panose="02000000000000000000" pitchFamily="2" charset="77"/>
                          <a:sym typeface="Comfortaa"/>
                        </a:rPr>
                        <a:t>i</a:t>
                      </a: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thin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324517939"/>
              </p:ext>
            </p:extLst>
          </p:nvPr>
        </p:nvGraphicFramePr>
        <p:xfrm>
          <a:off x="261257" y="6090557"/>
          <a:ext cx="3458675" cy="136743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64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Comparing Within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1408536"/>
              </p:ext>
            </p:extLst>
          </p:nvPr>
        </p:nvGraphicFramePr>
        <p:xfrm>
          <a:off x="261256" y="1305295"/>
          <a:ext cx="3386918" cy="30728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0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3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7: K Thanksgiving Feast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10: Progress Reports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11: Holiday Pictures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18: Farm Day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21-25: Thanksgiving Break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62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340602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67969" y="3135491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3,  Week 4: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My Community Heroes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525955353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7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halkboard" panose="03050602040202020205" pitchFamily="66" charset="77"/>
                          <a:ea typeface="Arial"/>
                          <a:cs typeface="Arial"/>
                          <a:sym typeface="Arial"/>
                        </a:rPr>
                        <a:t>Inflection -s /s/ and -s/z/ (verbs)</a:t>
                      </a:r>
                      <a:r>
                        <a:rPr lang="en-US" dirty="0">
                          <a:effectLst/>
                          <a:latin typeface="Chalkboard" panose="03050602040202020205" pitchFamily="66" charset="77"/>
                        </a:rPr>
                        <a:t> </a:t>
                      </a:r>
                      <a:endParaRPr lang="en" sz="1400" b="0" u="none" strike="noStrike" cap="none" dirty="0">
                        <a:latin typeface="Chalkboard" panose="03050602040202020205" pitchFamily="66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893928543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a c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mmunity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214345753"/>
              </p:ext>
            </p:extLst>
          </p:nvPr>
        </p:nvGraphicFramePr>
        <p:xfrm>
          <a:off x="224238" y="3550024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21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sits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with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two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938777079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brave, expect, ordinary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885774271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3077057541"/>
              </p:ext>
            </p:extLst>
          </p:nvPr>
        </p:nvGraphicFramePr>
        <p:xfrm>
          <a:off x="224238" y="5087836"/>
          <a:ext cx="2240200" cy="134034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3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ca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map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173491958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Informational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911890437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Blend Onsets and Rimes into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Isolate Final 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439677316"/>
              </p:ext>
            </p:extLst>
          </p:nvPr>
        </p:nvGraphicFramePr>
        <p:xfrm>
          <a:off x="2564074" y="6909810"/>
          <a:ext cx="4979724" cy="284752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funny, did, in, put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396</Words>
  <Application>Microsoft Macintosh PowerPoint</Application>
  <PresentationFormat>Custom</PresentationFormat>
  <Paragraphs>78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KG Miss Kindergarten</vt:lpstr>
      <vt:lpstr>Comfortaa,Sans-Serif</vt:lpstr>
      <vt:lpstr>Chalkboard</vt:lpstr>
      <vt:lpstr>Arial</vt:lpstr>
      <vt:lpstr>KG Shake it Off Popped</vt:lpstr>
      <vt:lpstr>Comfortaa</vt:lpstr>
      <vt:lpstr>System Font Regular</vt:lpstr>
      <vt:lpstr>Simple Light</vt:lpstr>
      <vt:lpstr>We are WILD about Learning!</vt:lpstr>
      <vt:lpstr>Module 3,  Week 4:  My Community Heroes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Young, Jessica</cp:lastModifiedBy>
  <cp:revision>165</cp:revision>
  <cp:lastPrinted>2022-09-16T19:06:53Z</cp:lastPrinted>
  <dcterms:modified xsi:type="dcterms:W3CDTF">2022-10-12T20:24:40Z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